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C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4759F2-6FAF-42CB-A24D-61885DC7E547}" type="datetimeFigureOut">
              <a:rPr lang="en-US" smtClean="0"/>
              <a:t>4/26/2012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036E3A-2B82-429B-A606-79A3FDB32F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4759F2-6FAF-42CB-A24D-61885DC7E547}" type="datetimeFigureOut">
              <a:rPr lang="en-US" smtClean="0"/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036E3A-2B82-429B-A606-79A3FDB32F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4759F2-6FAF-42CB-A24D-61885DC7E547}" type="datetimeFigureOut">
              <a:rPr lang="en-US" smtClean="0"/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036E3A-2B82-429B-A606-79A3FDB32F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4759F2-6FAF-42CB-A24D-61885DC7E547}" type="datetimeFigureOut">
              <a:rPr lang="en-US" smtClean="0"/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036E3A-2B82-429B-A606-79A3FDB32F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4759F2-6FAF-42CB-A24D-61885DC7E547}" type="datetimeFigureOut">
              <a:rPr lang="en-US" smtClean="0"/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036E3A-2B82-429B-A606-79A3FDB32F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4759F2-6FAF-42CB-A24D-61885DC7E547}" type="datetimeFigureOut">
              <a:rPr lang="en-US" smtClean="0"/>
              <a:t>4/26/2012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036E3A-2B82-429B-A606-79A3FDB32F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4759F2-6FAF-42CB-A24D-61885DC7E547}" type="datetimeFigureOut">
              <a:rPr lang="en-US" smtClean="0"/>
              <a:t>4/26/2012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036E3A-2B82-429B-A606-79A3FDB32F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4759F2-6FAF-42CB-A24D-61885DC7E547}" type="datetimeFigureOut">
              <a:rPr lang="en-US" smtClean="0"/>
              <a:t>4/26/2012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036E3A-2B82-429B-A606-79A3FDB32F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4759F2-6FAF-42CB-A24D-61885DC7E547}" type="datetimeFigureOut">
              <a:rPr lang="en-US" smtClean="0"/>
              <a:t>4/26/2012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036E3A-2B82-429B-A606-79A3FDB32F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4759F2-6FAF-42CB-A24D-61885DC7E547}" type="datetimeFigureOut">
              <a:rPr lang="en-US" smtClean="0"/>
              <a:t>4/26/2012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036E3A-2B82-429B-A606-79A3FDB32F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4759F2-6FAF-42CB-A24D-61885DC7E547}" type="datetimeFigureOut">
              <a:rPr lang="en-US" smtClean="0"/>
              <a:t>4/26/2012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036E3A-2B82-429B-A606-79A3FDB32FF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A4759F2-6FAF-42CB-A24D-61885DC7E547}" type="datetimeFigureOut">
              <a:rPr lang="en-US" smtClean="0"/>
              <a:t>4/26/2012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C036E3A-2B82-429B-A606-79A3FDB32FF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myzeo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wegg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772400" cy="533400"/>
          </a:xfrm>
        </p:spPr>
        <p:txBody>
          <a:bodyPr>
            <a:normAutofit/>
          </a:bodyPr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effectLst/>
              </a:rPr>
              <a:t>Zeo</a:t>
            </a:r>
            <a:r>
              <a:rPr lang="en-US" sz="2000" dirty="0" smtClean="0">
                <a:solidFill>
                  <a:schemeClr val="tx1"/>
                </a:solidFill>
                <a:effectLst/>
              </a:rPr>
              <a:t> Personal Sleep Manager</a:t>
            </a:r>
            <a:endParaRPr lang="en-US" sz="20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419600" y="2019300"/>
            <a:ext cx="3505200" cy="3276600"/>
          </a:xfrm>
        </p:spPr>
        <p:txBody>
          <a:bodyPr>
            <a:normAutofit/>
          </a:bodyPr>
          <a:lstStyle/>
          <a:p>
            <a:pPr marL="379476" indent="-342900" algn="l">
              <a:buClr>
                <a:srgbClr val="C00000"/>
              </a:buClr>
              <a:buSzPct val="75000"/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Price: $129</a:t>
            </a:r>
          </a:p>
          <a:p>
            <a:pPr algn="l">
              <a:buClr>
                <a:srgbClr val="C00000"/>
              </a:buClr>
              <a:buSzPct val="75000"/>
            </a:pPr>
            <a:endParaRPr lang="en-US" sz="1200" dirty="0">
              <a:solidFill>
                <a:schemeClr val="tx1"/>
              </a:solidFill>
            </a:endParaRPr>
          </a:p>
          <a:p>
            <a:pPr marL="379476" indent="-342900" algn="l">
              <a:buClr>
                <a:srgbClr val="C00000"/>
              </a:buClr>
              <a:buSzPct val="75000"/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Monitors brain wave patterns</a:t>
            </a:r>
          </a:p>
          <a:p>
            <a:pPr algn="l">
              <a:buClr>
                <a:srgbClr val="C00000"/>
              </a:buClr>
              <a:buSzPct val="75000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379476" indent="-342900" algn="l">
              <a:buClr>
                <a:srgbClr val="C00000"/>
              </a:buClr>
              <a:buSzPct val="75000"/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Discovers factors that can be affecting sleep</a:t>
            </a:r>
          </a:p>
          <a:p>
            <a:pPr marL="379476" indent="-342900" algn="l">
              <a:buClr>
                <a:srgbClr val="C00000"/>
              </a:buClr>
              <a:buSzPct val="75000"/>
              <a:buFont typeface="Arial" pitchFamily="34" charset="0"/>
              <a:buChar char="•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379476" indent="-342900" algn="l">
              <a:buClr>
                <a:srgbClr val="C00000"/>
              </a:buClr>
              <a:buSzPct val="75000"/>
              <a:buFont typeface="Arial" pitchFamily="34" charset="0"/>
              <a:buChar char="•"/>
            </a:pPr>
            <a:r>
              <a:rPr lang="en-US" sz="1200" dirty="0" err="1" smtClean="0">
                <a:solidFill>
                  <a:schemeClr val="tx1"/>
                </a:solidFill>
              </a:rPr>
              <a:t>SmartWake</a:t>
            </a:r>
            <a:r>
              <a:rPr lang="en-US" sz="1200" dirty="0" smtClean="0">
                <a:solidFill>
                  <a:schemeClr val="tx1"/>
                </a:solidFill>
              </a:rPr>
              <a:t> Alarm System</a:t>
            </a:r>
          </a:p>
          <a:p>
            <a:pPr marL="800100" lvl="1" indent="-342900" algn="l">
              <a:buClr>
                <a:srgbClr val="C00000"/>
              </a:buClr>
              <a:buSzPct val="75000"/>
              <a:buFont typeface="Arial" pitchFamily="34" charset="0"/>
              <a:buChar char="•"/>
            </a:pPr>
            <a:r>
              <a:rPr lang="en-US" sz="1200" dirty="0" smtClean="0"/>
              <a:t>Will wake you up when your out of deep sleep.</a:t>
            </a:r>
          </a:p>
          <a:p>
            <a:pPr marL="800100" lvl="1" indent="-342900" algn="l">
              <a:buClr>
                <a:srgbClr val="C00000"/>
              </a:buClr>
              <a:buSzPct val="75000"/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No annoying alarms</a:t>
            </a:r>
          </a:p>
          <a:p>
            <a:pPr algn="l">
              <a:buClr>
                <a:srgbClr val="C00000"/>
              </a:buClr>
              <a:buSzPct val="75000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379476" indent="-342900" algn="l">
              <a:buClr>
                <a:srgbClr val="C00000"/>
              </a:buClr>
              <a:buSzPct val="75000"/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Analyze and improve sleep using online tools</a:t>
            </a:r>
          </a:p>
          <a:p>
            <a:pPr marL="800100" lvl="1" indent="-342900" algn="l">
              <a:buClr>
                <a:srgbClr val="C00000"/>
              </a:buClr>
              <a:buSzPct val="75000"/>
              <a:buFont typeface="Arial" pitchFamily="34" charset="0"/>
              <a:buChar char="•"/>
            </a:pPr>
            <a:r>
              <a:rPr lang="en-US" sz="1200" dirty="0" smtClean="0"/>
              <a:t>Detailed graphs/charts</a:t>
            </a:r>
            <a:endParaRPr lang="en-US" sz="1200" dirty="0" smtClean="0">
              <a:solidFill>
                <a:schemeClr val="tx1"/>
              </a:solidFill>
            </a:endParaRPr>
          </a:p>
          <a:p>
            <a:pPr marL="800100" lvl="1" indent="-342900" algn="l">
              <a:buClr>
                <a:srgbClr val="C00000"/>
              </a:buClr>
              <a:buSzPct val="75000"/>
              <a:buFont typeface="Arial" pitchFamily="34" charset="0"/>
              <a:buChar char="•"/>
            </a:pPr>
            <a:r>
              <a:rPr lang="en-US" sz="1200" dirty="0" smtClean="0">
                <a:hlinkClick r:id="rId2"/>
              </a:rPr>
              <a:t>www.myzeo.com</a:t>
            </a:r>
            <a:endParaRPr lang="en-US" sz="1400" b="1" dirty="0" smtClean="0"/>
          </a:p>
          <a:p>
            <a:pPr algn="l">
              <a:buClr>
                <a:srgbClr val="C00000"/>
              </a:buClr>
              <a:buSzPct val="75000"/>
            </a:pPr>
            <a:endParaRPr lang="en-US" sz="1200" dirty="0"/>
          </a:p>
          <a:p>
            <a:pPr marL="800100" lvl="1" indent="-342900" algn="l">
              <a:buClr>
                <a:srgbClr val="C00000"/>
              </a:buClr>
              <a:buSzPct val="75000"/>
              <a:buFont typeface="Arial" pitchFamily="34" charset="0"/>
              <a:buChar char="•"/>
            </a:pPr>
            <a:endParaRPr lang="en-US" sz="1200" dirty="0" smtClean="0"/>
          </a:p>
          <a:p>
            <a:pPr marL="379476" indent="-342900" algn="l">
              <a:buClr>
                <a:srgbClr val="C00000"/>
              </a:buClr>
              <a:buSzPct val="75000"/>
              <a:buFont typeface="Arial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638800"/>
            <a:ext cx="10858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57" y="1447800"/>
            <a:ext cx="269240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4949995"/>
            <a:ext cx="2653957" cy="1326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24" y="3657600"/>
            <a:ext cx="3530600" cy="113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75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124200"/>
            <a:ext cx="2771775" cy="260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3562350" cy="1207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38424" y="762000"/>
            <a:ext cx="4894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ZZZ Checker Sleep Cycle Monitor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048000"/>
            <a:ext cx="5306324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400" dirty="0" smtClean="0"/>
              <a:t>Price: $294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1400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dirty="0" smtClean="0"/>
              <a:t>Equipped with a microphone and infrared sensors</a:t>
            </a:r>
          </a:p>
          <a:p>
            <a:r>
              <a:rPr lang="en-US" sz="1400" dirty="0" smtClean="0"/>
              <a:t>     to monitor snoring, teeth grinding and visual data</a:t>
            </a:r>
          </a:p>
          <a:p>
            <a:endParaRPr lang="en-US" sz="1400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dirty="0" smtClean="0"/>
              <a:t>Compiles sleep patterns into understandable graphs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</a:t>
            </a:r>
            <a:endParaRPr lang="en-US" sz="1400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dirty="0" smtClean="0"/>
              <a:t>No Electrodes or Headbands required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1400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dirty="0" smtClean="0"/>
              <a:t>Sensor Coverage: 120 degrees, 4m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1400" dirty="0"/>
          </a:p>
          <a:p>
            <a:pPr marL="285750" indent="-285750">
              <a:buFont typeface="Wingdings" pitchFamily="2" charset="2"/>
              <a:buChar char="ü"/>
            </a:pPr>
            <a:endParaRPr lang="en-US" sz="1400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0254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14600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837143"/>
            <a:ext cx="5740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Full Body Sensor Body Composition Monitor and Scale</a:t>
            </a:r>
          </a:p>
          <a:p>
            <a:r>
              <a:rPr lang="en-US" dirty="0" smtClean="0"/>
              <a:t>(HBF-516B)</a:t>
            </a:r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1966793" cy="116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2133600"/>
            <a:ext cx="5105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400" dirty="0" smtClean="0"/>
              <a:t>Price: $71.49 (</a:t>
            </a:r>
            <a:r>
              <a:rPr lang="en-US" sz="1400" dirty="0" smtClean="0">
                <a:hlinkClick r:id="rId4"/>
              </a:rPr>
              <a:t>www.newegg.com</a:t>
            </a:r>
            <a:r>
              <a:rPr lang="en-US" sz="1400" dirty="0" smtClean="0"/>
              <a:t>)</a:t>
            </a:r>
            <a:br>
              <a:rPr lang="en-US" sz="1400" dirty="0" smtClean="0"/>
            </a:br>
            <a:endParaRPr lang="en-US" sz="14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 smtClean="0"/>
              <a:t>Measures 7 fitness Indicators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sz="1400" dirty="0" smtClean="0"/>
              <a:t>Body Fat %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sz="1400" dirty="0" smtClean="0"/>
              <a:t>Body Mass Index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sz="1400" dirty="0" smtClean="0"/>
              <a:t>Skeletal Muscle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sz="1400" dirty="0" smtClean="0"/>
              <a:t>Resting Metabolism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sz="1400" dirty="0" smtClean="0"/>
              <a:t>Visceral Fat (fat surrounding internal organs)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sz="1400" dirty="0" smtClean="0"/>
              <a:t>Body Age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sz="1400" dirty="0" smtClean="0"/>
              <a:t>Body Weight</a:t>
            </a:r>
          </a:p>
          <a:p>
            <a:pPr lvl="1"/>
            <a:endParaRPr lang="en-US" sz="14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 smtClean="0"/>
              <a:t>4-Person Memory Settings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6995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52600"/>
            <a:ext cx="2752725" cy="225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0476" y="882134"/>
            <a:ext cx="3464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BodyMedia</a:t>
            </a:r>
            <a:r>
              <a:rPr lang="en-US" b="1" dirty="0" smtClean="0"/>
              <a:t> FIT Arm Band</a:t>
            </a:r>
            <a:endParaRPr lang="en-US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2" y="742950"/>
            <a:ext cx="21717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4292" y="1600200"/>
            <a:ext cx="481308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400" dirty="0" smtClean="0"/>
              <a:t>Price Range: $99-$160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14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 smtClean="0"/>
              <a:t>Tracking is done with 4 sophisticated sensors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14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 smtClean="0"/>
              <a:t>Captures +5000 data points/min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14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 smtClean="0"/>
              <a:t>Clinically proven to improve weight loss by 3x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14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 smtClean="0"/>
              <a:t>Tracks: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400" dirty="0" smtClean="0"/>
              <a:t>temperature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400" dirty="0" smtClean="0"/>
              <a:t>Sweat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400" dirty="0" smtClean="0"/>
              <a:t>Steps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400" dirty="0" smtClean="0"/>
              <a:t>calories consumed/burned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400" dirty="0" smtClean="0"/>
              <a:t>Sleep quantity, quality 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14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 smtClean="0"/>
              <a:t>Cons: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400" dirty="0" smtClean="0"/>
              <a:t> In order to begin program, you must subscribe to online Activity Manager</a:t>
            </a:r>
          </a:p>
          <a:p>
            <a:pPr lvl="1"/>
            <a:r>
              <a:rPr lang="en-US" sz="1400" dirty="0" smtClean="0"/>
              <a:t>    ($7/month</a:t>
            </a:r>
            <a:r>
              <a:rPr lang="en-US" sz="1400" dirty="0" smtClean="0">
                <a:sym typeface="Wingdings" pitchFamily="2" charset="2"/>
              </a:rPr>
              <a:t>12 months)</a:t>
            </a:r>
            <a:endParaRPr lang="en-US" sz="1400" dirty="0" smtClean="0"/>
          </a:p>
          <a:p>
            <a:pPr marL="285750" indent="-285750">
              <a:buFont typeface="Wingdings" pitchFamily="2" charset="2"/>
              <a:buChar char="§"/>
            </a:pPr>
            <a:endParaRPr lang="en-US" sz="14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7259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C5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44761"/>
            <a:ext cx="350520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33400" y="4650991"/>
            <a:ext cx="2362200" cy="119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662" y="4650991"/>
            <a:ext cx="2378961" cy="120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4200" y="838200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Green Goose Sensors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8538" y="1295400"/>
            <a:ext cx="433119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Starter Kit Price: $49</a:t>
            </a:r>
          </a:p>
          <a:p>
            <a:pPr lvl="1"/>
            <a:r>
              <a:rPr lang="en-US" sz="1200" dirty="0" smtClean="0"/>
              <a:t>includes: 3 sensors</a:t>
            </a:r>
          </a:p>
          <a:p>
            <a:pPr lvl="1"/>
            <a:r>
              <a:rPr lang="en-US" sz="1200" dirty="0"/>
              <a:t> </a:t>
            </a:r>
            <a:r>
              <a:rPr lang="en-US" sz="1200" dirty="0" smtClean="0"/>
              <a:t>             Base Station + App</a:t>
            </a:r>
          </a:p>
          <a:p>
            <a:pPr lvl="1"/>
            <a:endParaRPr lang="en-US" sz="1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$9 per extra sensor</a:t>
            </a:r>
          </a:p>
          <a:p>
            <a:pPr lvl="2"/>
            <a:endParaRPr lang="en-US" sz="1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Sensors powered by battery that lasts a year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Sensor Range: +250 ft.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Based on game/reward system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Over 100 sensors in development!</a:t>
            </a:r>
            <a:endParaRPr lang="en-US" sz="12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374616"/>
            <a:ext cx="1966686" cy="2478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734" y="1207532"/>
            <a:ext cx="3744234" cy="1840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50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195401"/>
            <a:ext cx="6555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MOTOACTV Fitness Tracker + Smart Music Player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22714"/>
            <a:ext cx="2431733" cy="231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905000"/>
            <a:ext cx="503041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n-US" sz="1400" dirty="0" smtClean="0"/>
              <a:t>Price: 8GB</a:t>
            </a:r>
            <a:r>
              <a:rPr lang="en-US" sz="1400" dirty="0" smtClean="0">
                <a:sym typeface="Wingdings" pitchFamily="2" charset="2"/>
              </a:rPr>
              <a:t>$249</a:t>
            </a:r>
          </a:p>
          <a:p>
            <a:r>
              <a:rPr lang="en-US" sz="1400" dirty="0">
                <a:sym typeface="Wingdings" pitchFamily="2" charset="2"/>
              </a:rPr>
              <a:t> </a:t>
            </a:r>
            <a:r>
              <a:rPr lang="en-US" sz="1400" dirty="0" smtClean="0">
                <a:sym typeface="Wingdings" pitchFamily="2" charset="2"/>
              </a:rPr>
              <a:t>        16 GB $299</a:t>
            </a:r>
          </a:p>
          <a:p>
            <a:endParaRPr lang="en-US" sz="1400" dirty="0" smtClean="0">
              <a:sym typeface="Wingdings" pitchFamily="2" charset="2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en-US" sz="1400" dirty="0" err="1" smtClean="0"/>
              <a:t>Sweatproof</a:t>
            </a:r>
            <a:r>
              <a:rPr lang="en-US" sz="1400" dirty="0" smtClean="0"/>
              <a:t>, scratch resistant, rain resistant</a:t>
            </a:r>
          </a:p>
          <a:p>
            <a:pPr marL="285750" indent="-285750">
              <a:buFont typeface="Courier New" pitchFamily="49" charset="0"/>
              <a:buChar char="o"/>
            </a:pPr>
            <a:endParaRPr lang="en-US" sz="1400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US" sz="1400" dirty="0" smtClean="0"/>
              <a:t>Track: Distance, time, speed, heart rate, </a:t>
            </a:r>
          </a:p>
          <a:p>
            <a:r>
              <a:rPr lang="en-US" sz="1400" dirty="0" smtClean="0"/>
              <a:t>     and calories burned</a:t>
            </a:r>
          </a:p>
          <a:p>
            <a:pPr marL="285750" indent="-285750">
              <a:buFont typeface="Courier New" pitchFamily="49" charset="0"/>
              <a:buChar char="o"/>
            </a:pPr>
            <a:endParaRPr lang="en-US" sz="1400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US" sz="1400" dirty="0" smtClean="0"/>
              <a:t>600MHz processor</a:t>
            </a:r>
          </a:p>
          <a:p>
            <a:pPr marL="285750" indent="-285750">
              <a:buFont typeface="Courier New" pitchFamily="49" charset="0"/>
              <a:buChar char="o"/>
            </a:pPr>
            <a:endParaRPr lang="en-US" sz="1400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US" sz="1400" dirty="0" smtClean="0"/>
              <a:t>Smart Player develops motivational playlist</a:t>
            </a:r>
          </a:p>
          <a:p>
            <a:pPr marL="285750" indent="-285750">
              <a:buFont typeface="Courier New" pitchFamily="49" charset="0"/>
              <a:buChar char="o"/>
            </a:pPr>
            <a:endParaRPr lang="en-US" sz="1400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US" sz="1400" dirty="0" smtClean="0"/>
              <a:t>Touch Screen (1.6-inch)</a:t>
            </a:r>
          </a:p>
          <a:p>
            <a:pPr marL="285750" indent="-285750">
              <a:buFont typeface="Courier New" pitchFamily="49" charset="0"/>
              <a:buChar char="o"/>
            </a:pPr>
            <a:endParaRPr lang="en-US" sz="1400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US" sz="1400" dirty="0" smtClean="0"/>
              <a:t>Capable of receiving software updates for optimal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functionality</a:t>
            </a:r>
          </a:p>
        </p:txBody>
      </p:sp>
    </p:spTree>
    <p:extLst>
      <p:ext uri="{BB962C8B-B14F-4D97-AF65-F5344CB8AC3E}">
        <p14:creationId xmlns:p14="http://schemas.microsoft.com/office/powerpoint/2010/main" val="36264923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248</TotalTime>
  <Words>284</Words>
  <Application>Microsoft Office PowerPoint</Application>
  <PresentationFormat>On-screen Show (4:3)</PresentationFormat>
  <Paragraphs>90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Aspect</vt:lpstr>
      <vt:lpstr>Zeo Personal Sleep Manager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Kansas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gsanchez</dc:creator>
  <cp:lastModifiedBy>Amelia Hodges</cp:lastModifiedBy>
  <cp:revision>22</cp:revision>
  <dcterms:created xsi:type="dcterms:W3CDTF">2012-04-19T13:20:15Z</dcterms:created>
  <dcterms:modified xsi:type="dcterms:W3CDTF">2012-04-26T15:30:40Z</dcterms:modified>
</cp:coreProperties>
</file>